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2" r:id="rId3"/>
    <p:sldId id="261" r:id="rId4"/>
    <p:sldId id="272" r:id="rId5"/>
    <p:sldId id="264" r:id="rId6"/>
    <p:sldId id="267" r:id="rId7"/>
    <p:sldId id="268" r:id="rId8"/>
    <p:sldId id="270" r:id="rId9"/>
    <p:sldId id="274" r:id="rId10"/>
    <p:sldId id="27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210" autoAdjust="0"/>
  </p:normalViewPr>
  <p:slideViewPr>
    <p:cSldViewPr>
      <p:cViewPr>
        <p:scale>
          <a:sx n="104" d="100"/>
          <a:sy n="104" d="100"/>
        </p:scale>
        <p:origin x="-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68D6BF-E62B-4CA1-ABE0-46BEA03712FF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37DE-D7EC-461F-AEDC-5986633E3C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68D6BF-E62B-4CA1-ABE0-46BEA03712FF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37DE-D7EC-461F-AEDC-5986633E3C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68D6BF-E62B-4CA1-ABE0-46BEA03712FF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37DE-D7EC-461F-AEDC-5986633E3C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68D6BF-E62B-4CA1-ABE0-46BEA03712FF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37DE-D7EC-461F-AEDC-5986633E3C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68D6BF-E62B-4CA1-ABE0-46BEA03712FF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37DE-D7EC-461F-AEDC-5986633E3C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68D6BF-E62B-4CA1-ABE0-46BEA03712FF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37DE-D7EC-461F-AEDC-5986633E3C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68D6BF-E62B-4CA1-ABE0-46BEA03712FF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37DE-D7EC-461F-AEDC-5986633E3C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68D6BF-E62B-4CA1-ABE0-46BEA03712FF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37DE-D7EC-461F-AEDC-5986633E3C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68D6BF-E62B-4CA1-ABE0-46BEA03712FF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37DE-D7EC-461F-AEDC-5986633E3C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68D6BF-E62B-4CA1-ABE0-46BEA03712FF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37DE-D7EC-461F-AEDC-5986633E3C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68D6BF-E62B-4CA1-ABE0-46BEA03712FF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37DE-D7EC-461F-AEDC-5986633E3C5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568D6BF-E62B-4CA1-ABE0-46BEA03712FF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41237DE-D7EC-461F-AEDC-5986633E3C5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643998" cy="6215106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9" y="1785926"/>
            <a:ext cx="764386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Правила движения</a:t>
            </a:r>
          </a:p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ля детей и взрослых 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" name="1">
            <a:hlinkClick r:id="" action="ppaction://media"/>
          </p:cNvPr>
          <p:cNvPicPr>
            <a:picLocks noRot="1" noChangeAspect="1"/>
          </p:cNvPicPr>
          <p:nvPr>
            <a:wavAudioFile r:embed="rId1" name="1"/>
          </p:nvPr>
        </p:nvPicPr>
        <p:blipFill>
          <a:blip r:embed="rId3"/>
          <a:stretch>
            <a:fillRect/>
          </a:stretch>
        </p:blipFill>
        <p:spPr>
          <a:xfrm>
            <a:off x="7929586" y="5429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7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5" y="2428868"/>
            <a:ext cx="800105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Желаю вам удачи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на дороге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11">
            <a:hlinkClick r:id="" action="ppaction://media"/>
          </p:cNvPr>
          <p:cNvPicPr>
            <a:picLocks noRot="1" noChangeAspect="1"/>
          </p:cNvPicPr>
          <p:nvPr>
            <a:wavAudioFile r:embed="rId1" name="11"/>
          </p:nvPr>
        </p:nvPicPr>
        <p:blipFill>
          <a:blip r:embed="rId3"/>
          <a:stretch>
            <a:fillRect/>
          </a:stretch>
        </p:blipFill>
        <p:spPr>
          <a:xfrm>
            <a:off x="8143900" y="5429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I:\DCIM\100CANON\IMG_182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06030" cy="6858000"/>
          </a:xfrm>
          <a:prstGeom prst="rect">
            <a:avLst/>
          </a:prstGeom>
          <a:noFill/>
        </p:spPr>
      </p:pic>
      <p:pic>
        <p:nvPicPr>
          <p:cNvPr id="5" name="2">
            <a:hlinkClick r:id="" action="ppaction://media"/>
          </p:cNvPr>
          <p:cNvPicPr>
            <a:picLocks noRot="1" noChangeAspect="1"/>
          </p:cNvPicPr>
          <p:nvPr>
            <a:wavAudioFile r:embed="rId1" name="2"/>
          </p:nvPr>
        </p:nvPicPr>
        <p:blipFill>
          <a:blip r:embed="rId4"/>
          <a:stretch>
            <a:fillRect/>
          </a:stretch>
        </p:blipFill>
        <p:spPr>
          <a:xfrm>
            <a:off x="850109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I:\DCIM\100CANON\IMG_18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28726" y="-1071594"/>
            <a:ext cx="11430081" cy="9875838"/>
          </a:xfrm>
          <a:prstGeom prst="rect">
            <a:avLst/>
          </a:prstGeom>
          <a:noFill/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572528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I:\DCIM\100CANON\IMG_1825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1857452" y="-142900"/>
            <a:ext cx="11001452" cy="7929618"/>
          </a:xfrm>
          <a:prstGeom prst="rect">
            <a:avLst/>
          </a:prstGeom>
          <a:noFill/>
        </p:spPr>
      </p:pic>
      <p:pic>
        <p:nvPicPr>
          <p:cNvPr id="4" name="4">
            <a:hlinkClick r:id="" action="ppaction://media"/>
          </p:cNvPr>
          <p:cNvPicPr>
            <a:picLocks noRot="1" noChangeAspect="1"/>
          </p:cNvPicPr>
          <p:nvPr>
            <a:wavAudioFile r:embed="rId1" name="4"/>
          </p:nvPr>
        </p:nvPicPr>
        <p:blipFill>
          <a:blip r:embed="rId4"/>
          <a:stretch>
            <a:fillRect/>
          </a:stretch>
        </p:blipFill>
        <p:spPr>
          <a:xfrm>
            <a:off x="8358214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I:\DCIM\100CANON\IMG_182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-285776"/>
            <a:ext cx="9572692" cy="7715304"/>
          </a:xfrm>
          <a:prstGeom prst="rect">
            <a:avLst/>
          </a:prstGeom>
          <a:noFill/>
        </p:spPr>
      </p:pic>
      <p:pic>
        <p:nvPicPr>
          <p:cNvPr id="5" name="5">
            <a:hlinkClick r:id="" action="ppaction://media"/>
          </p:cNvPr>
          <p:cNvPicPr>
            <a:picLocks noRot="1" noChangeAspect="1"/>
          </p:cNvPicPr>
          <p:nvPr>
            <a:wavAudioFile r:embed="rId1" name="5"/>
          </p:nvPr>
        </p:nvPicPr>
        <p:blipFill>
          <a:blip r:embed="rId4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I:\DCIM\100CANON\IMG_182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42900"/>
            <a:ext cx="9144000" cy="7000899"/>
          </a:xfrm>
          <a:prstGeom prst="rect">
            <a:avLst/>
          </a:prstGeom>
          <a:noFill/>
        </p:spPr>
      </p:pic>
      <p:pic>
        <p:nvPicPr>
          <p:cNvPr id="5" name="6">
            <a:hlinkClick r:id="" action="ppaction://media"/>
          </p:cNvPr>
          <p:cNvPicPr>
            <a:picLocks noRot="1" noChangeAspect="1"/>
          </p:cNvPicPr>
          <p:nvPr>
            <a:wavAudioFile r:embed="rId1" name="6"/>
          </p:nvPr>
        </p:nvPicPr>
        <p:blipFill>
          <a:blip r:embed="rId4"/>
          <a:stretch>
            <a:fillRect/>
          </a:stretch>
        </p:blipFill>
        <p:spPr>
          <a:xfrm>
            <a:off x="8358214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I:\DCIM\100CANON\IMG_182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  <p:pic>
        <p:nvPicPr>
          <p:cNvPr id="5" name="7">
            <a:hlinkClick r:id="" action="ppaction://media"/>
          </p:cNvPr>
          <p:cNvPicPr>
            <a:picLocks noRot="1" noChangeAspect="1"/>
          </p:cNvPicPr>
          <p:nvPr>
            <a:wavAudioFile r:embed="rId1" name="7"/>
          </p:nvPr>
        </p:nvPicPr>
        <p:blipFill>
          <a:blip r:embed="rId4"/>
          <a:stretch>
            <a:fillRect/>
          </a:stretch>
        </p:blipFill>
        <p:spPr>
          <a:xfrm>
            <a:off x="8429652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I:\DCIM\100CANON\IMG_182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572691" cy="6857999"/>
          </a:xfrm>
          <a:prstGeom prst="rect">
            <a:avLst/>
          </a:prstGeom>
          <a:noFill/>
        </p:spPr>
      </p:pic>
      <p:pic>
        <p:nvPicPr>
          <p:cNvPr id="6" name="8">
            <a:hlinkClick r:id="" action="ppaction://media"/>
          </p:cNvPr>
          <p:cNvPicPr>
            <a:picLocks noRot="1" noChangeAspect="1"/>
          </p:cNvPicPr>
          <p:nvPr>
            <a:wavAudioFile r:embed="rId1" name="8"/>
          </p:nvPr>
        </p:nvPicPr>
        <p:blipFill>
          <a:blip r:embed="rId4"/>
          <a:stretch>
            <a:fillRect/>
          </a:stretch>
        </p:blipFill>
        <p:spPr>
          <a:xfrm>
            <a:off x="8839200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I:\DCIM\100CANON\IMG_182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7072337"/>
          </a:xfrm>
          <a:prstGeom prst="rect">
            <a:avLst/>
          </a:prstGeom>
          <a:noFill/>
        </p:spPr>
      </p:pic>
      <p:pic>
        <p:nvPicPr>
          <p:cNvPr id="8" name="10">
            <a:hlinkClick r:id="" action="ppaction://media"/>
          </p:cNvPr>
          <p:cNvPicPr>
            <a:picLocks noRot="1" noChangeAspect="1"/>
          </p:cNvPicPr>
          <p:nvPr>
            <a:wavAudioFile r:embed="rId1" name="10"/>
          </p:nvPr>
        </p:nvPicPr>
        <p:blipFill>
          <a:blip r:embed="rId4"/>
          <a:stretch>
            <a:fillRect/>
          </a:stretch>
        </p:blipFill>
        <p:spPr>
          <a:xfrm>
            <a:off x="8001024" y="571501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104</TotalTime>
  <Words>12</Words>
  <Application>Microsoft Office PowerPoint</Application>
  <PresentationFormat>Экран (4:3)</PresentationFormat>
  <Paragraphs>4</Paragraphs>
  <Slides>10</Slides>
  <Notes>0</Notes>
  <HiddenSlides>0</HiddenSlides>
  <MMClips>10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12</cp:revision>
  <dcterms:created xsi:type="dcterms:W3CDTF">2014-04-05T03:07:41Z</dcterms:created>
  <dcterms:modified xsi:type="dcterms:W3CDTF">2021-09-16T14:51:32Z</dcterms:modified>
</cp:coreProperties>
</file>